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E28D-C2B6-43FD-974D-CF53A5B128D5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1FD9A-6B5F-44C1-91C1-FCABF3291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0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E28D-C2B6-43FD-974D-CF53A5B128D5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1FD9A-6B5F-44C1-91C1-FCABF3291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455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E28D-C2B6-43FD-974D-CF53A5B128D5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1FD9A-6B5F-44C1-91C1-FCABF3291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22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E28D-C2B6-43FD-974D-CF53A5B128D5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1FD9A-6B5F-44C1-91C1-FCABF3291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12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E28D-C2B6-43FD-974D-CF53A5B128D5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1FD9A-6B5F-44C1-91C1-FCABF3291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6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E28D-C2B6-43FD-974D-CF53A5B128D5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1FD9A-6B5F-44C1-91C1-FCABF3291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47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E28D-C2B6-43FD-974D-CF53A5B128D5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1FD9A-6B5F-44C1-91C1-FCABF3291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2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E28D-C2B6-43FD-974D-CF53A5B128D5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1FD9A-6B5F-44C1-91C1-FCABF3291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89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E28D-C2B6-43FD-974D-CF53A5B128D5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1FD9A-6B5F-44C1-91C1-FCABF3291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0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E28D-C2B6-43FD-974D-CF53A5B128D5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1FD9A-6B5F-44C1-91C1-FCABF3291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43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E28D-C2B6-43FD-974D-CF53A5B128D5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1FD9A-6B5F-44C1-91C1-FCABF3291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56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3E28D-C2B6-43FD-974D-CF53A5B128D5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1FD9A-6B5F-44C1-91C1-FCABF3291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02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76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8336" y="740992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中標津町長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466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=""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=""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=""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=""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8411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573845" y="1817602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66645" y="4310768"/>
            <a:ext cx="82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66645" y="148478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1466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=""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=""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466645" y="468009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131845" y="740992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027368" y="155867"/>
            <a:ext cx="160997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別紙様式第１－１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2573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大内 美穂</dc:creator>
  <cp:lastModifiedBy>大内 美穂</cp:lastModifiedBy>
  <cp:revision>1</cp:revision>
  <dcterms:created xsi:type="dcterms:W3CDTF">2022-02-03T04:04:55Z</dcterms:created>
  <dcterms:modified xsi:type="dcterms:W3CDTF">2022-02-03T04:05:35Z</dcterms:modified>
</cp:coreProperties>
</file>