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02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4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49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67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40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8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84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96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91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55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DF22-EDDD-48F6-8907-990C08678094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BEC2A-D807-4497-8E19-3B6A1649B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12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中標津町長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=""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=""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=""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=""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411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3845" y="1940500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3551917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363493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=""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=""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81938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131846" y="155867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=""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66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=""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=""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1466645" y="396857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7033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大内 美穂</dc:creator>
  <cp:lastModifiedBy>大内 美穂</cp:lastModifiedBy>
  <cp:revision>1</cp:revision>
  <dcterms:created xsi:type="dcterms:W3CDTF">2022-02-03T04:06:04Z</dcterms:created>
  <dcterms:modified xsi:type="dcterms:W3CDTF">2022-02-03T04:06:38Z</dcterms:modified>
</cp:coreProperties>
</file>