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9" r:id="rId4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7"/>
    <p:restoredTop sz="94660"/>
  </p:normalViewPr>
  <p:slideViewPr>
    <p:cSldViewPr snapToGrid="0">
      <p:cViewPr varScale="1">
        <p:scale>
          <a:sx n="72" d="100"/>
          <a:sy n="72" d="100"/>
        </p:scale>
        <p:origin x="-1386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554DC-6F9E-4ABC-9A79-6F24AE6475CE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0D6D8-323D-493D-A836-ECAC47A647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35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2023/8/7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ボックス 3"/>
          <p:cNvSpPr txBox="1"/>
          <p:nvPr/>
        </p:nvSpPr>
        <p:spPr>
          <a:xfrm>
            <a:off x="1429138" y="513725"/>
            <a:ext cx="707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08" name="テキスト ボックス 4"/>
          <p:cNvSpPr txBox="1"/>
          <p:nvPr/>
        </p:nvSpPr>
        <p:spPr>
          <a:xfrm>
            <a:off x="286494" y="1185072"/>
            <a:ext cx="3240000" cy="33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中標津町長　様</a:t>
            </a:r>
          </a:p>
        </p:txBody>
      </p:sp>
      <p:graphicFrame>
        <p:nvGraphicFramePr>
          <p:cNvPr id="1109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659013"/>
              </p:ext>
            </p:extLst>
          </p:nvPr>
        </p:nvGraphicFramePr>
        <p:xfrm>
          <a:off x="323645" y="1885397"/>
          <a:ext cx="598571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06755">
                  <a:extLst>
                    <a:ext uri="{9D8B030D-6E8A-4147-A177-3AD203B41FA5}"/>
                  </a:extLst>
                </a:gridCol>
                <a:gridCol w="1869440">
                  <a:extLst>
                    <a:ext uri="{9D8B030D-6E8A-4147-A177-3AD203B41FA5}"/>
                  </a:extLst>
                </a:gridCol>
                <a:gridCol w="701040">
                  <a:extLst>
                    <a:ext uri="{9D8B030D-6E8A-4147-A177-3AD203B41FA5}"/>
                  </a:extLst>
                </a:gridCol>
                <a:gridCol w="1808480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0" name="テキスト ボックス 9"/>
          <p:cNvSpPr txBox="1"/>
          <p:nvPr/>
        </p:nvSpPr>
        <p:spPr>
          <a:xfrm>
            <a:off x="352164" y="3599572"/>
            <a:ext cx="92290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11" name="テキスト ボックス 10"/>
          <p:cNvSpPr txBox="1"/>
          <p:nvPr/>
        </p:nvSpPr>
        <p:spPr>
          <a:xfrm>
            <a:off x="300645" y="156861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1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812775"/>
              </p:ext>
            </p:extLst>
          </p:nvPr>
        </p:nvGraphicFramePr>
        <p:xfrm>
          <a:off x="300645" y="5086485"/>
          <a:ext cx="597823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25097">
                  <a:extLst>
                    <a:ext uri="{9D8B030D-6E8A-4147-A177-3AD203B41FA5}"/>
                  </a:extLst>
                </a:gridCol>
                <a:gridCol w="4353138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支援機関名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支援機関の住所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3" name="テキスト ボックス 12"/>
          <p:cNvSpPr txBox="1"/>
          <p:nvPr/>
        </p:nvSpPr>
        <p:spPr>
          <a:xfrm>
            <a:off x="300645" y="4787590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（公的な支援機関の長記載）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14" name="テキスト ボックス 14"/>
          <p:cNvSpPr txBox="1"/>
          <p:nvPr/>
        </p:nvSpPr>
        <p:spPr>
          <a:xfrm>
            <a:off x="7652708" y="844547"/>
            <a:ext cx="20418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115" name="テキスト ボックス 13"/>
          <p:cNvSpPr txBox="1"/>
          <p:nvPr/>
        </p:nvSpPr>
        <p:spPr>
          <a:xfrm>
            <a:off x="7594717" y="155865"/>
            <a:ext cx="1803283" cy="3376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</a:t>
            </a:r>
            <a:r>
              <a:rPr kumimoji="1" lang="en-US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３</a:t>
            </a:r>
            <a:endParaRPr kumimoji="1" lang="en-US" altLang="ja-JP" sz="1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1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65872"/>
              </p:ext>
            </p:extLst>
          </p:nvPr>
        </p:nvGraphicFramePr>
        <p:xfrm>
          <a:off x="300645" y="4265973"/>
          <a:ext cx="5988395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50075">
                  <a:extLst>
                    <a:ext uri="{9D8B030D-6E8A-4147-A177-3AD203B41FA5}"/>
                  </a:extLst>
                </a:gridCol>
                <a:gridCol w="4338320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7" name="テキスト ボックス 16"/>
          <p:cNvSpPr txBox="1"/>
          <p:nvPr/>
        </p:nvSpPr>
        <p:spPr>
          <a:xfrm>
            <a:off x="300645" y="3949664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（公的な支援機関の職員記載）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18" name="正方形/長方形 18"/>
          <p:cNvSpPr/>
          <p:nvPr/>
        </p:nvSpPr>
        <p:spPr>
          <a:xfrm>
            <a:off x="7523488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19" name="テキスト ボックス 19"/>
          <p:cNvSpPr txBox="1"/>
          <p:nvPr/>
        </p:nvSpPr>
        <p:spPr>
          <a:xfrm>
            <a:off x="7685488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</p:spTree>
    <p:extLst>
      <p:ext uri="{BB962C8B-B14F-4D97-AF65-F5344CB8AC3E}">
        <p14:creationId xmlns:p14="http://schemas.microsoft.com/office/powerpoint/2010/main" val="226472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340</TotalTime>
  <Words>95</Words>
  <Application>JUST Focus</Application>
  <Paragraphs>21</Paragraph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5.0.2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cp:lastModifiedBy>近藤楓花</cp:lastModifiedBy>
  <cp:lastPrinted>2023-06-05T13:47:26Z</cp:lastPrinted>
  <dcterms:created xsi:type="dcterms:W3CDTF">2020-12-14T13:03:49Z</dcterms:created>
  <dcterms:modified xsi:type="dcterms:W3CDTF">2023-08-15T07:08:29Z</dcterms:modified>
  <cp:revision>58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