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86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14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80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88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51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85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45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6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09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58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17B5E-05B8-4D2F-B0FA-BD3EE031538A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15377-1017-4612-BD8C-2BAFDFBDA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37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中標津町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長　様</a:t>
            </a:r>
            <a:endParaRPr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xmlns="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8573845" y="1817602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5" y="4310768"/>
            <a:ext cx="82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48478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xmlns="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xmlns="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977746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131845" y="740992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377340" y="155867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411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091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大内 美穂</dc:creator>
  <cp:lastModifiedBy>大内 美穂</cp:lastModifiedBy>
  <cp:revision>1</cp:revision>
  <dcterms:created xsi:type="dcterms:W3CDTF">2022-02-03T04:07:15Z</dcterms:created>
  <dcterms:modified xsi:type="dcterms:W3CDTF">2022-02-03T04:08:06Z</dcterms:modified>
</cp:coreProperties>
</file>